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744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28B3-05A9-E44E-9B1E-AD341590C2C8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2E72-E6FC-AB4C-86B6-8C3791C3CA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067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28B3-05A9-E44E-9B1E-AD341590C2C8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2E72-E6FC-AB4C-86B6-8C3791C3CA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1357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28B3-05A9-E44E-9B1E-AD341590C2C8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2E72-E6FC-AB4C-86B6-8C3791C3CA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7987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28B3-05A9-E44E-9B1E-AD341590C2C8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2E72-E6FC-AB4C-86B6-8C3791C3CA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0364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28B3-05A9-E44E-9B1E-AD341590C2C8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2E72-E6FC-AB4C-86B6-8C3791C3CA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569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28B3-05A9-E44E-9B1E-AD341590C2C8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2E72-E6FC-AB4C-86B6-8C3791C3CA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1297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28B3-05A9-E44E-9B1E-AD341590C2C8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2E72-E6FC-AB4C-86B6-8C3791C3CA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3112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28B3-05A9-E44E-9B1E-AD341590C2C8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2E72-E6FC-AB4C-86B6-8C3791C3CA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5703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28B3-05A9-E44E-9B1E-AD341590C2C8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2E72-E6FC-AB4C-86B6-8C3791C3CA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807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28B3-05A9-E44E-9B1E-AD341590C2C8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2E72-E6FC-AB4C-86B6-8C3791C3CA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3418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28B3-05A9-E44E-9B1E-AD341590C2C8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2E72-E6FC-AB4C-86B6-8C3791C3CA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2584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128B3-05A9-E44E-9B1E-AD341590C2C8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22E72-E6FC-AB4C-86B6-8C3791C3CA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4132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53758"/>
            <a:ext cx="7772400" cy="1470025"/>
          </a:xfrm>
        </p:spPr>
        <p:txBody>
          <a:bodyPr/>
          <a:lstStyle/>
          <a:p>
            <a:r>
              <a:rPr lang="fr-FR" b="1" dirty="0"/>
              <a:t>Un destin pas commun du tout…</a:t>
            </a:r>
            <a:br>
              <a:rPr lang="fr-FR" b="1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9326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4133" y="-115448"/>
            <a:ext cx="9378133" cy="697344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010007" y="513611"/>
            <a:ext cx="2914287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2000" b="1" dirty="0" smtClean="0"/>
              <a:t>Source : </a:t>
            </a:r>
            <a:r>
              <a:rPr lang="fr-FR" sz="2000" b="1" i="1" dirty="0" smtClean="0"/>
              <a:t>Littératures et</a:t>
            </a:r>
          </a:p>
          <a:p>
            <a:r>
              <a:rPr lang="fr-FR" sz="2000" b="1" i="1" dirty="0" smtClean="0"/>
              <a:t> </a:t>
            </a:r>
            <a:r>
              <a:rPr lang="fr-FR" sz="2000" b="1" i="1" dirty="0"/>
              <a:t>Cultures </a:t>
            </a:r>
            <a:r>
              <a:rPr lang="fr-FR" sz="2000" b="1" i="1" dirty="0" smtClean="0"/>
              <a:t>du </a:t>
            </a:r>
            <a:r>
              <a:rPr lang="fr-FR" sz="2000" b="1" i="1" dirty="0"/>
              <a:t>Pacifique </a:t>
            </a:r>
            <a:r>
              <a:rPr lang="fr-FR" sz="2000" b="1" i="1" dirty="0" smtClean="0"/>
              <a:t>Sud</a:t>
            </a:r>
          </a:p>
          <a:p>
            <a:r>
              <a:rPr lang="fr-FR" sz="2000" b="1" dirty="0" smtClean="0"/>
              <a:t>Sonia </a:t>
            </a:r>
            <a:r>
              <a:rPr lang="fr-FR" sz="2000" b="1" dirty="0" err="1" smtClean="0"/>
              <a:t>Lacabanne</a:t>
            </a:r>
            <a:r>
              <a:rPr lang="fr-FR" sz="2000" b="1" dirty="0" smtClean="0"/>
              <a:t>, UNC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3896176" y="6189103"/>
            <a:ext cx="1733541" cy="469400"/>
          </a:xfrm>
          <a:prstGeom prst="roundRect">
            <a:avLst/>
          </a:prstGeom>
          <a:solidFill>
            <a:srgbClr val="FFDC1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Province Sud</a:t>
            </a:r>
            <a:endParaRPr lang="fr-FR" b="1" dirty="0">
              <a:solidFill>
                <a:srgbClr val="000000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158755" y="3141216"/>
            <a:ext cx="2075617" cy="469400"/>
          </a:xfrm>
          <a:prstGeom prst="round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Province Nord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5192727" y="2771884"/>
            <a:ext cx="1149684" cy="604032"/>
          </a:xfrm>
          <a:prstGeom prst="round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FFFF"/>
                </a:solidFill>
              </a:rPr>
              <a:t>Province </a:t>
            </a:r>
          </a:p>
          <a:p>
            <a:pPr algn="ctr"/>
            <a:r>
              <a:rPr lang="fr-FR" b="1" dirty="0" smtClean="0">
                <a:solidFill>
                  <a:srgbClr val="FFFFFF"/>
                </a:solidFill>
              </a:rPr>
              <a:t>des Îles</a:t>
            </a:r>
            <a:endParaRPr lang="fr-FR" b="1" dirty="0">
              <a:solidFill>
                <a:srgbClr val="FFFFFF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8351" y="3811429"/>
            <a:ext cx="2798721" cy="2895425"/>
          </a:xfrm>
          <a:prstGeom prst="rect">
            <a:avLst/>
          </a:prstGeom>
        </p:spPr>
      </p:pic>
      <p:sp>
        <p:nvSpPr>
          <p:cNvPr id="10" name="Rectangle à coins arrondis 9"/>
          <p:cNvSpPr/>
          <p:nvPr/>
        </p:nvSpPr>
        <p:spPr>
          <a:xfrm>
            <a:off x="2324736" y="4717533"/>
            <a:ext cx="1247249" cy="1236084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i="1" dirty="0" smtClean="0">
                <a:solidFill>
                  <a:schemeClr val="tx1"/>
                </a:solidFill>
              </a:rPr>
              <a:t>Le Caillou </a:t>
            </a:r>
            <a:r>
              <a:rPr lang="fr-FR" sz="1600" b="1" dirty="0" smtClean="0">
                <a:solidFill>
                  <a:schemeClr val="tx1"/>
                </a:solidFill>
              </a:rPr>
              <a:t>dans la France</a:t>
            </a:r>
            <a:r>
              <a:rPr lang="mr-IN" sz="1600" b="1" dirty="0" smtClean="0">
                <a:solidFill>
                  <a:schemeClr val="tx1"/>
                </a:solidFill>
              </a:rPr>
              <a:t>…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 rot="2562225">
            <a:off x="838409" y="4799821"/>
            <a:ext cx="1602872" cy="937748"/>
          </a:xfrm>
          <a:prstGeom prst="ellipse">
            <a:avLst/>
          </a:prstGeom>
          <a:noFill/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5883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0100"/>
            <a:ext cx="9144000" cy="524965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7509" y="92768"/>
            <a:ext cx="8656491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2000" b="1" dirty="0" smtClean="0"/>
              <a:t>Carte </a:t>
            </a:r>
            <a:r>
              <a:rPr lang="fr-FR" sz="2000" b="1" i="1" dirty="0" smtClean="0"/>
              <a:t>du coin</a:t>
            </a:r>
            <a:r>
              <a:rPr lang="fr-FR" sz="2000" b="1" dirty="0" smtClean="0"/>
              <a:t>, extraite de </a:t>
            </a:r>
            <a:r>
              <a:rPr lang="fr-FR" sz="2000" b="1" i="1" dirty="0" smtClean="0"/>
              <a:t>La </a:t>
            </a:r>
            <a:r>
              <a:rPr lang="fr-FR" sz="2000" b="1" i="1" dirty="0"/>
              <a:t>Nouvelle </a:t>
            </a:r>
            <a:r>
              <a:rPr lang="fr-FR" sz="2000" b="1" i="1" dirty="0" smtClean="0"/>
              <a:t>Calédonie </a:t>
            </a:r>
            <a:r>
              <a:rPr lang="fr-FR" sz="2000" b="1" i="1" dirty="0"/>
              <a:t>au </a:t>
            </a:r>
            <a:r>
              <a:rPr lang="fr-FR" sz="2000" b="1" i="1" dirty="0" smtClean="0"/>
              <a:t>Cœur de l’Océanie</a:t>
            </a:r>
            <a:r>
              <a:rPr lang="fr-FR" sz="2000" b="1" dirty="0" smtClean="0"/>
              <a:t>, </a:t>
            </a:r>
          </a:p>
          <a:p>
            <a:r>
              <a:rPr lang="fr-FR" sz="2000" b="1" dirty="0" smtClean="0"/>
              <a:t>Maison de la Nouvelle-Calédonie ; avec quelques éclaircissements de l’auteur</a:t>
            </a:r>
            <a:endParaRPr lang="fr-FR" sz="2000" b="1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626" y="5277105"/>
            <a:ext cx="1983404" cy="139530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116547" y="5690280"/>
            <a:ext cx="6588061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FR" sz="2000" b="1" dirty="0" smtClean="0"/>
              <a:t>Mélanésie (Îles noires) ; Polynésie (Îles nombreuses) ; Micronésie (Îles minuscules) : </a:t>
            </a:r>
          </a:p>
          <a:p>
            <a:pPr algn="ctr"/>
            <a:r>
              <a:rPr lang="fr-FR" sz="2000" b="1" dirty="0" smtClean="0"/>
              <a:t>invention des géographes du XIX</a:t>
            </a:r>
            <a:r>
              <a:rPr lang="fr-FR" sz="2000" b="1" baseline="30000" dirty="0" smtClean="0"/>
              <a:t>e</a:t>
            </a:r>
            <a:r>
              <a:rPr lang="fr-FR" sz="2000" b="1" dirty="0" smtClean="0"/>
              <a:t> siècle</a:t>
            </a:r>
          </a:p>
        </p:txBody>
      </p:sp>
      <p:sp>
        <p:nvSpPr>
          <p:cNvPr id="9" name="Ellipse 8"/>
          <p:cNvSpPr/>
          <p:nvPr/>
        </p:nvSpPr>
        <p:spPr>
          <a:xfrm>
            <a:off x="3107061" y="3594852"/>
            <a:ext cx="827793" cy="419588"/>
          </a:xfrm>
          <a:prstGeom prst="ellipse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6259480" y="891376"/>
            <a:ext cx="2063814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 smtClean="0"/>
              <a:t>La plupart de ces Îles sont indépendantes, </a:t>
            </a:r>
          </a:p>
          <a:p>
            <a:pPr algn="ctr"/>
            <a:r>
              <a:rPr lang="fr-FR" sz="1400" b="1" dirty="0" smtClean="0"/>
              <a:t>sauf quelques unes (</a:t>
            </a:r>
            <a:r>
              <a:rPr lang="fr-FR" sz="1400" b="1" i="1" dirty="0" smtClean="0"/>
              <a:t>Le Caillou</a:t>
            </a:r>
            <a:r>
              <a:rPr lang="fr-FR" sz="1400" b="1" dirty="0" smtClean="0"/>
              <a:t>, Wallis et Futuna, Polynésie françaises </a:t>
            </a:r>
          </a:p>
          <a:p>
            <a:pPr algn="ctr"/>
            <a:r>
              <a:rPr lang="fr-FR" sz="1400" b="1" dirty="0" smtClean="0"/>
              <a:t>et quelques rares autres)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2038528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5579"/>
            <a:ext cx="8229600" cy="1143000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La Kanaky vue par les indépendantistes, </a:t>
            </a:r>
            <a:br>
              <a:rPr lang="fr-FR" sz="2800" b="1" dirty="0" smtClean="0"/>
            </a:br>
            <a:r>
              <a:rPr lang="fr-FR" sz="2800" b="1" dirty="0" smtClean="0"/>
              <a:t>mais avec les noms des lieux en français</a:t>
            </a:r>
            <a:r>
              <a:rPr lang="mr-IN" sz="2800" b="1" dirty="0" smtClean="0"/>
              <a:t>…</a:t>
            </a:r>
            <a:endParaRPr lang="fr-FR" sz="2800" b="1" dirty="0"/>
          </a:p>
        </p:txBody>
      </p:sp>
      <p:pic>
        <p:nvPicPr>
          <p:cNvPr id="5" name="Imag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24" y="1178579"/>
            <a:ext cx="8591176" cy="55598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897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0168"/>
            <a:ext cx="8229600" cy="517244"/>
          </a:xfrm>
        </p:spPr>
        <p:txBody>
          <a:bodyPr>
            <a:normAutofit/>
          </a:bodyPr>
          <a:lstStyle/>
          <a:p>
            <a:r>
              <a:rPr lang="fr-FR" sz="2000" b="1" dirty="0" smtClean="0"/>
              <a:t>Les langues kanak</a:t>
            </a:r>
            <a:endParaRPr lang="fr-FR" sz="2000" b="1" dirty="0"/>
          </a:p>
        </p:txBody>
      </p:sp>
      <p:pic>
        <p:nvPicPr>
          <p:cNvPr id="5" name="Imag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57412"/>
            <a:ext cx="8417859" cy="59615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9178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7833"/>
          </a:xfrm>
        </p:spPr>
        <p:txBody>
          <a:bodyPr>
            <a:normAutofit fontScale="90000"/>
          </a:bodyPr>
          <a:lstStyle/>
          <a:p>
            <a:r>
              <a:rPr lang="fr-FR" sz="2000" b="1" dirty="0" smtClean="0"/>
              <a:t>Les langues kanak</a:t>
            </a:r>
            <a:r>
              <a:rPr lang="mr-IN" sz="2000" b="1" dirty="0" smtClean="0"/>
              <a:t>…</a:t>
            </a:r>
            <a:r>
              <a:rPr lang="fr-FR" sz="2000" b="1" dirty="0" smtClean="0"/>
              <a:t> en un peu plus compliqué</a:t>
            </a:r>
            <a:r>
              <a:rPr lang="mr-IN" sz="2000" b="1" dirty="0" smtClean="0"/>
              <a:t>…</a:t>
            </a:r>
            <a:endParaRPr lang="fr-FR" sz="2000" b="1" dirty="0"/>
          </a:p>
        </p:txBody>
      </p:sp>
      <p:pic>
        <p:nvPicPr>
          <p:cNvPr id="4" name="Imag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76" y="642471"/>
            <a:ext cx="8477624" cy="59017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7812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img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8908" y="-1319640"/>
            <a:ext cx="11727412" cy="8990043"/>
          </a:xfrm>
          <a:prstGeom prst="rect">
            <a:avLst/>
          </a:prstGeom>
        </p:spPr>
      </p:pic>
      <p:sp>
        <p:nvSpPr>
          <p:cNvPr id="5" name="Rectangle à coins arrondis 4"/>
          <p:cNvSpPr/>
          <p:nvPr/>
        </p:nvSpPr>
        <p:spPr>
          <a:xfrm>
            <a:off x="2841586" y="4589814"/>
            <a:ext cx="1345353" cy="4778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Ataï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5129944" y="4589813"/>
            <a:ext cx="1485179" cy="4778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Machoro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118201" y="5055082"/>
            <a:ext cx="3407389" cy="4778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Sur un mur en Kanaky</a:t>
            </a:r>
            <a:r>
              <a:rPr lang="mr-IN" sz="2400" b="1" dirty="0" smtClean="0">
                <a:solidFill>
                  <a:schemeClr val="tx1"/>
                </a:solidFill>
              </a:rPr>
              <a:t>…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6615123" y="5913393"/>
            <a:ext cx="1632002" cy="4778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1"/>
                </a:solidFill>
              </a:rPr>
              <a:t>Crédit de l’auteur</a:t>
            </a:r>
            <a:endParaRPr lang="fr-FR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974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1889</TotalTime>
  <Words>140</Words>
  <Application>Microsoft Macintosh PowerPoint</Application>
  <PresentationFormat>Présentation à l'écran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Un destin pas commun du tout… </vt:lpstr>
      <vt:lpstr>Présentation PowerPoint</vt:lpstr>
      <vt:lpstr>Présentation PowerPoint</vt:lpstr>
      <vt:lpstr>La Kanaky vue par les indépendantistes,  mais avec les noms des lieux en français…</vt:lpstr>
      <vt:lpstr>Les langues kanak</vt:lpstr>
      <vt:lpstr>Les langues kanak… en un peu plus compliqué…</vt:lpstr>
      <vt:lpstr>Présentation PowerPoint</vt:lpstr>
    </vt:vector>
  </TitlesOfParts>
  <Company>Syndex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destin pas commun du tout… </dc:title>
  <dc:creator>Patrick Castex</dc:creator>
  <cp:lastModifiedBy>Patrick Castex</cp:lastModifiedBy>
  <cp:revision>5</cp:revision>
  <dcterms:created xsi:type="dcterms:W3CDTF">2018-02-27T09:49:40Z</dcterms:created>
  <dcterms:modified xsi:type="dcterms:W3CDTF">2018-06-30T18:28:25Z</dcterms:modified>
</cp:coreProperties>
</file>